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510C-7450-4511-9D6A-A6BE9DB179FA}" type="datetimeFigureOut">
              <a:rPr lang="zh-CN" altLang="en-US" smtClean="0"/>
              <a:pPr/>
              <a:t>2013-02-22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5FC2-11E8-4055-9AC7-B13BFF7C3F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510C-7450-4511-9D6A-A6BE9DB179FA}" type="datetimeFigureOut">
              <a:rPr lang="zh-CN" altLang="en-US" smtClean="0"/>
              <a:pPr/>
              <a:t>2013-02-22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5FC2-11E8-4055-9AC7-B13BFF7C3F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510C-7450-4511-9D6A-A6BE9DB179FA}" type="datetimeFigureOut">
              <a:rPr lang="zh-CN" altLang="en-US" smtClean="0"/>
              <a:pPr/>
              <a:t>2013-02-22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5FC2-11E8-4055-9AC7-B13BFF7C3F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510C-7450-4511-9D6A-A6BE9DB179FA}" type="datetimeFigureOut">
              <a:rPr lang="zh-CN" altLang="en-US" smtClean="0"/>
              <a:pPr/>
              <a:t>2013-02-22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5FC2-11E8-4055-9AC7-B13BFF7C3F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510C-7450-4511-9D6A-A6BE9DB179FA}" type="datetimeFigureOut">
              <a:rPr lang="zh-CN" altLang="en-US" smtClean="0"/>
              <a:pPr/>
              <a:t>2013-02-22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5FC2-11E8-4055-9AC7-B13BFF7C3F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510C-7450-4511-9D6A-A6BE9DB179FA}" type="datetimeFigureOut">
              <a:rPr lang="zh-CN" altLang="en-US" smtClean="0"/>
              <a:pPr/>
              <a:t>2013-02-22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5FC2-11E8-4055-9AC7-B13BFF7C3F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510C-7450-4511-9D6A-A6BE9DB179FA}" type="datetimeFigureOut">
              <a:rPr lang="zh-CN" altLang="en-US" smtClean="0"/>
              <a:pPr/>
              <a:t>2013-02-22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5FC2-11E8-4055-9AC7-B13BFF7C3F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510C-7450-4511-9D6A-A6BE9DB179FA}" type="datetimeFigureOut">
              <a:rPr lang="zh-CN" altLang="en-US" smtClean="0"/>
              <a:pPr/>
              <a:t>2013-02-22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5FC2-11E8-4055-9AC7-B13BFF7C3F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510C-7450-4511-9D6A-A6BE9DB179FA}" type="datetimeFigureOut">
              <a:rPr lang="zh-CN" altLang="en-US" smtClean="0"/>
              <a:pPr/>
              <a:t>2013-02-22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5FC2-11E8-4055-9AC7-B13BFF7C3F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510C-7450-4511-9D6A-A6BE9DB179FA}" type="datetimeFigureOut">
              <a:rPr lang="zh-CN" altLang="en-US" smtClean="0"/>
              <a:pPr/>
              <a:t>2013-02-22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5FC2-11E8-4055-9AC7-B13BFF7C3F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510C-7450-4511-9D6A-A6BE9DB179FA}" type="datetimeFigureOut">
              <a:rPr lang="zh-CN" altLang="en-US" smtClean="0"/>
              <a:pPr/>
              <a:t>2013-02-22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5FC2-11E8-4055-9AC7-B13BFF7C3F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9510C-7450-4511-9D6A-A6BE9DB179FA}" type="datetimeFigureOut">
              <a:rPr lang="zh-CN" altLang="en-US" smtClean="0"/>
              <a:pPr/>
              <a:t>2013-02-22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C5FC2-11E8-4055-9AC7-B13BFF7C3F6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35</a:t>
            </a:r>
            <a:r>
              <a:rPr lang="zh-CN" altLang="en-US" b="1" dirty="0" smtClean="0"/>
              <a:t>三环链</a:t>
            </a:r>
            <a:endParaRPr lang="zh-CN" altLang="en-US" dirty="0"/>
          </a:p>
        </p:txBody>
      </p:sp>
      <p:pic>
        <p:nvPicPr>
          <p:cNvPr id="5" name="内容占位符 4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0162" y="1605756"/>
            <a:ext cx="6543675" cy="451485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</Words>
  <Application>Microsoft Office PowerPoint</Application>
  <PresentationFormat>全屏显示(4:3)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35三环链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23</cp:revision>
  <dcterms:created xsi:type="dcterms:W3CDTF">2013-02-19T06:47:54Z</dcterms:created>
  <dcterms:modified xsi:type="dcterms:W3CDTF">2013-02-22T02:02:50Z</dcterms:modified>
</cp:coreProperties>
</file>